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sldIdLst>
    <p:sldId id="256" r:id="rId2"/>
    <p:sldId id="257" r:id="rId3"/>
    <p:sldId id="262" r:id="rId4"/>
    <p:sldId id="263" r:id="rId5"/>
    <p:sldId id="261" r:id="rId6"/>
    <p:sldId id="264" r:id="rId7"/>
    <p:sldId id="265" r:id="rId8"/>
    <p:sldId id="266" r:id="rId9"/>
    <p:sldId id="267" r:id="rId10"/>
    <p:sldId id="258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660"/>
  </p:normalViewPr>
  <p:slideViewPr>
    <p:cSldViewPr snapToGrid="0">
      <p:cViewPr varScale="1">
        <p:scale>
          <a:sx n="72" d="100"/>
          <a:sy n="72" d="100"/>
        </p:scale>
        <p:origin x="1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9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5/13/2021</a:t>
            </a:fld>
            <a:endParaRPr lang="en-US" b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Sample Footer Text</a:t>
            </a:r>
            <a:endParaRPr lang="en-US" b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0369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6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tmp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tmp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tmp"/><Relationship Id="rId5" Type="http://schemas.openxmlformats.org/officeDocument/2006/relationships/image" Target="../media/image10.tmp"/><Relationship Id="rId4" Type="http://schemas.openxmlformats.org/officeDocument/2006/relationships/image" Target="../media/image9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tmp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AF14E-D780-463A-A6A7-3EFF1B308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n-US" sz="5600"/>
              <a:t>ROCK PAPER SCISSORS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51B487-D632-4502-B628-7C9C62B9C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119" y="4547167"/>
            <a:ext cx="4894428" cy="128848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A Simple, lightweight game developed by </a:t>
            </a:r>
            <a:r>
              <a:rPr lang="en-US" b="1" dirty="0"/>
              <a:t>MOHIT PARYANI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76407F3-0567-458B-85F6-3D46F325E3B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629" y="1961577"/>
            <a:ext cx="3899155" cy="2924366"/>
          </a:xfrm>
          <a:prstGeom prst="rect">
            <a:avLst/>
          </a:prstGeom>
          <a:ln w="28575">
            <a:noFill/>
          </a:ln>
        </p:spPr>
      </p:pic>
      <p:sp>
        <p:nvSpPr>
          <p:cNvPr id="10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6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1ABD57F-58E7-4DE9-AD1B-4C7B82D62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4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77"/>
    </mc:Choice>
    <mc:Fallback xmlns="">
      <p:transition spd="slow" advTm="30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1A38F-3852-46A2-A0BE-5FDA6BB43F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610112"/>
            <a:ext cx="6418471" cy="2577893"/>
          </a:xfrm>
        </p:spPr>
        <p:txBody>
          <a:bodyPr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E8A2566-F83F-4EC9-83A9-338A70FB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60028-588C-4E99-9E6F-5DE59080E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E0DB094-6CE1-4CEE-9486-61131BD11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3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16"/>
    </mc:Choice>
    <mc:Fallback xmlns="">
      <p:transition spd="slow" advTm="8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895D-D59F-4461-B92C-6599EC20DE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D2B081-18AE-4C49-819A-A9529A9B6D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3FD1E884-45C3-4C08-94FA-F0084A92CA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" t="6079" r="-161"/>
          <a:stretch>
            <a:fillRect/>
          </a:stretch>
        </p:blipFill>
        <p:spPr>
          <a:xfrm>
            <a:off x="1300721" y="925417"/>
            <a:ext cx="9605978" cy="5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7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9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4BBADD-B841-47C8-9178-63E4371FF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Thank you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C89974E6-B80A-4B6C-A690-786E89A99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629" y="1474182"/>
            <a:ext cx="3899155" cy="3899155"/>
          </a:xfrm>
          <a:prstGeom prst="rect">
            <a:avLst/>
          </a:prstGeom>
          <a:ln w="28575">
            <a:noFill/>
          </a:ln>
        </p:spPr>
      </p:pic>
      <p:sp>
        <p:nvSpPr>
          <p:cNvPr id="2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769EA-5153-4F85-B459-BD483DC69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2367" y="1264801"/>
            <a:ext cx="4114571" cy="42963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>
                <a:ea typeface="+mj-ea"/>
              </a:rPr>
              <a:t>Game features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F0246A-9ECF-4DDF-867F-E151A18B6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7760" y="1808479"/>
            <a:ext cx="5244281" cy="388868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Single-player game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Keep track of your scores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Responsive design and UI available for pc and smartphones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dirty="0"/>
              <a:t>Single page architecture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37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72BABF7-ADA4-4EE7-81FD-CB5628233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801"/>
    </mc:Choice>
    <mc:Fallback xmlns="">
      <p:transition spd="slow" advTm="65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5" name="Rectangle 184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769EA-5153-4F85-B459-BD483DC69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n-US" sz="4700"/>
              <a:t>Header interface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91" name="Rectangle 190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490FEC4-8AA1-4893-9256-359DD8FEE3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5600" r="3151" b="1803"/>
          <a:stretch>
            <a:fillRect/>
          </a:stretch>
        </p:blipFill>
        <p:spPr>
          <a:xfrm>
            <a:off x="6459361" y="2419276"/>
            <a:ext cx="4615690" cy="2492716"/>
          </a:xfrm>
          <a:prstGeom prst="rect">
            <a:avLst/>
          </a:prstGeom>
          <a:ln w="28575">
            <a:noFill/>
          </a:ln>
        </p:spPr>
      </p:pic>
      <p:sp>
        <p:nvSpPr>
          <p:cNvPr id="200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2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92ED90A-E18C-4086-9477-A2B5C236B5E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895"/>
    </mc:Choice>
    <mc:Fallback xmlns="">
      <p:transition spd="slow" advTm="43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5" objId="5"/>
        <p14:playEvt time="3232" objId="5"/>
        <p14:playEvt time="6191" objId="5"/>
        <p14:playEvt time="9161" objId="5"/>
        <p14:playEvt time="12130" objId="5"/>
        <p14:playEvt time="15051" objId="5"/>
        <p14:playEvt time="15055" objId="5"/>
        <p14:playEvt time="18040" objId="5"/>
        <p14:playEvt time="18046" objId="5"/>
        <p14:playEvt time="21041" objId="5"/>
        <p14:playEvt time="21045" objId="5"/>
        <p14:playEvt time="24020" objId="5"/>
        <p14:playEvt time="24025" objId="5"/>
        <p14:playEvt time="27000" objId="5"/>
        <p14:playEvt time="27004" objId="5"/>
        <p14:playEvt time="29990" objId="5"/>
        <p14:playEvt time="30012" objId="5"/>
        <p14:playEvt time="32999" objId="5"/>
        <p14:playEvt time="35980" objId="5"/>
        <p14:playEvt time="38950" objId="5"/>
        <p14:playEvt time="41921" objId="5"/>
        <p14:stopEvt time="43855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769EA-5153-4F85-B459-BD483DC69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119" y="810623"/>
            <a:ext cx="4894428" cy="3570162"/>
          </a:xfrm>
        </p:spPr>
        <p:txBody>
          <a:bodyPr anchor="b">
            <a:normAutofit/>
          </a:bodyPr>
          <a:lstStyle/>
          <a:p>
            <a:pPr algn="l"/>
            <a:r>
              <a:rPr lang="en-US" sz="4700"/>
              <a:t>game interface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CE6C9EE4-2C6D-4AF6-9B98-C1B5E97ECF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4699" r="2554"/>
          <a:stretch>
            <a:fillRect/>
          </a:stretch>
        </p:blipFill>
        <p:spPr>
          <a:xfrm>
            <a:off x="6481655" y="2388289"/>
            <a:ext cx="4592871" cy="2291655"/>
          </a:xfrm>
          <a:prstGeom prst="rect">
            <a:avLst/>
          </a:prstGeom>
          <a:ln w="28575">
            <a:noFill/>
          </a:ln>
        </p:spPr>
      </p:pic>
      <p:sp>
        <p:nvSpPr>
          <p:cNvPr id="11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18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9165E09-7F17-46FA-BB5D-6AB199C586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6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12"/>
    </mc:Choice>
    <mc:Fallback xmlns="">
      <p:transition spd="slow" advTm="40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06" objId="4"/>
        <p14:playEvt time="4757" objId="4"/>
        <p14:playEvt time="9123" objId="4"/>
        <p14:playEvt time="13498" objId="4"/>
        <p14:playEvt time="17871" objId="4"/>
        <p14:playEvt time="22228" objId="4"/>
        <p14:playEvt time="26597" objId="4"/>
        <p14:playEvt time="30967" objId="4"/>
        <p14:playEvt time="35348" objId="4"/>
        <p14:playEvt time="39726" objId="4"/>
        <p14:pauseEvt time="40351" objId="4"/>
        <p14:stopEvt time="40351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69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: Shape 71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1" name="Freeform: Shape 73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08" name="Freeform: Shape 75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9" name="Freeform: Shape 7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0" name="Rectangle 79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81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2" name="Rectangle 83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769EA-5153-4F85-B459-BD483DC69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6765" y="1610112"/>
            <a:ext cx="6418471" cy="2577893"/>
          </a:xfrm>
        </p:spPr>
        <p:txBody>
          <a:bodyPr>
            <a:normAutofit/>
          </a:bodyPr>
          <a:lstStyle/>
          <a:p>
            <a:r>
              <a:rPr lang="en-US"/>
              <a:t>Chapters &amp; features</a:t>
            </a:r>
            <a:endParaRPr lang="en-US" dirty="0"/>
          </a:p>
        </p:txBody>
      </p:sp>
      <p:sp>
        <p:nvSpPr>
          <p:cNvPr id="113" name="Freeform: Shape 85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E8A2566-F83F-4EC9-83A9-338A70FB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0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2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F360028-588C-4E99-9E6F-5DE59080E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406C0B6-BD3D-4F9B-AAE6-6073E1ED2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7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4"/>
    </mc:Choice>
    <mc:Fallback xmlns="">
      <p:transition spd="slow" advTm="8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F0246A-9ECF-4DDF-867F-E151A18B6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693" y="967666"/>
            <a:ext cx="9719317" cy="4843628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dirty="0"/>
              <a:t>Chapter-1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Write external JavaScript file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Use HTML with CSS and JavaScript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Chapter-2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Store Username into one of the declared variables in JavaScript file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Used concept of  Arithmetic operators for developing the Game logic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4AE4E-2F1C-48D1-85B8-E5AEC6D80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992" y="1802230"/>
            <a:ext cx="5702709" cy="433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F959EE-756B-441F-98FE-BAED43E86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992" y="2853684"/>
            <a:ext cx="6629057" cy="4337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B5CB08-D19D-47D5-A415-8383E42870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992" y="4311842"/>
            <a:ext cx="7013768" cy="4653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5F95B1-9658-42BA-8B5C-8E2C4547C2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992" y="5387260"/>
            <a:ext cx="8746018" cy="385854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52DEDDB-8D13-483C-8523-AD0B70C2D8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5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40"/>
    </mc:Choice>
    <mc:Fallback xmlns="">
      <p:transition spd="slow" advTm="79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F0246A-9ECF-4DDF-867F-E151A18B6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693" y="967666"/>
            <a:ext cx="9605639" cy="5007006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 startAt="3"/>
            </a:pPr>
            <a:r>
              <a:rPr lang="en-US" dirty="0"/>
              <a:t>Chapter-3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Created Functions for different functionalities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Used String object methods for the Game logic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Used Math object method to develop Game Logic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29CE6FA-D18D-4FE7-9CA1-90D7BF8EF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027" y="1748772"/>
            <a:ext cx="5018735" cy="116714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5C5B358-8EFC-4277-A8C7-F01BC9AE5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027" y="3429000"/>
            <a:ext cx="6951847" cy="848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C22CA4-7F28-43DB-BA5C-E7D78F4F6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027" y="4910104"/>
            <a:ext cx="6574227" cy="345477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298253D-C54C-4F1D-BF52-AD021AC99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091"/>
    </mc:Choice>
    <mc:Fallback xmlns="">
      <p:transition spd="slow" advTm="117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F0246A-9ECF-4DDF-867F-E151A18B6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694" y="967666"/>
            <a:ext cx="9986786" cy="5057214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 startAt="4"/>
            </a:pPr>
            <a:r>
              <a:rPr lang="en-US" dirty="0"/>
              <a:t>Chapter-4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Used Conditional Statements to decide the winner of the game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lvl="1" algn="l"/>
            <a:endParaRPr lang="en-US" dirty="0"/>
          </a:p>
          <a:p>
            <a:pPr lvl="1" algn="l"/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Used Logical OR for selecting conditions for winning 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lvl="1" algn="l"/>
            <a:endParaRPr lang="en-US" dirty="0"/>
          </a:p>
          <a:p>
            <a:pPr marL="457200" indent="-457200" algn="l">
              <a:buFont typeface="+mj-lt"/>
              <a:buAutoNum type="arabicPeriod" startAt="4"/>
            </a:pPr>
            <a:r>
              <a:rPr lang="en-US" dirty="0"/>
              <a:t>Chapter-5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Access the elements in the DOM tree and work with them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Used .</a:t>
            </a:r>
            <a:r>
              <a:rPr lang="en-US" dirty="0" err="1"/>
              <a:t>getElementById</a:t>
            </a:r>
            <a:r>
              <a:rPr lang="en-US" dirty="0"/>
              <a:t> to fetch Elements by ID and store in the variables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4DD0E-D736-4E01-A7B4-B2686A707B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884" y="1859898"/>
            <a:ext cx="8988595" cy="925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15F76-4A2C-40DA-8303-AF8DF1655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884" y="3467383"/>
            <a:ext cx="8988595" cy="460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74A4EF-8E47-47F8-999E-239C1BBE2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1884" y="5370189"/>
            <a:ext cx="8444720" cy="46038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C5DBC04-ABBB-4B8A-AD13-61C446A2E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5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05"/>
    </mc:Choice>
    <mc:Fallback xmlns="">
      <p:transition spd="slow" advTm="73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F0246A-9ECF-4DDF-867F-E151A18B6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693" y="967666"/>
            <a:ext cx="9676660" cy="5175682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 startAt="6"/>
            </a:pPr>
            <a:r>
              <a:rPr lang="en-US" dirty="0"/>
              <a:t>Chapter-6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Used :</a:t>
            </a:r>
            <a:r>
              <a:rPr lang="en-US" dirty="0" err="1"/>
              <a:t>onClick</a:t>
            </a:r>
            <a:r>
              <a:rPr lang="en-US" dirty="0"/>
              <a:t> event to trigger the Game when clicked on images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  <a:p>
            <a:pPr marL="457200" indent="-457200" algn="l">
              <a:buFont typeface="+mj-lt"/>
              <a:buAutoNum type="arabicPeriod" startAt="6"/>
            </a:pPr>
            <a:r>
              <a:rPr lang="en-US" dirty="0"/>
              <a:t>Chapter-7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n-US" dirty="0"/>
              <a:t>Used jQuery for Reset Score and Play Again button</a:t>
            </a:r>
          </a:p>
          <a:p>
            <a:pPr marL="914400" lvl="1" indent="-457200" algn="l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A2C46900-35BC-458E-BDF0-C27B93A387A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624" y="1788902"/>
            <a:ext cx="5004907" cy="519293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14F68D0-8294-4109-B4E6-728939D6C3B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624" y="3225595"/>
            <a:ext cx="6711764" cy="266473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E07473B-5E89-467D-8D13-0D564DF6B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1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72"/>
    </mc:Choice>
    <mc:Fallback xmlns="">
      <p:transition spd="slow" advTm="6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165</Words>
  <Application>Microsoft Office PowerPoint</Application>
  <PresentationFormat>Widescreen</PresentationFormat>
  <Paragraphs>53</Paragraphs>
  <Slides>12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Source Sans Pro</vt:lpstr>
      <vt:lpstr>FunkyShapesDarkVTI</vt:lpstr>
      <vt:lpstr>ROCK PAPER SCISSORS</vt:lpstr>
      <vt:lpstr>Game features</vt:lpstr>
      <vt:lpstr>Header interface</vt:lpstr>
      <vt:lpstr>game interface</vt:lpstr>
      <vt:lpstr>Chapters &amp; features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 PAPER SCISSORS</dc:title>
  <dc:creator>Mohit Paryani</dc:creator>
  <cp:lastModifiedBy>Mohit Paryani</cp:lastModifiedBy>
  <cp:revision>22</cp:revision>
  <dcterms:created xsi:type="dcterms:W3CDTF">2021-05-13T03:57:02Z</dcterms:created>
  <dcterms:modified xsi:type="dcterms:W3CDTF">2021-05-13T21:26:42Z</dcterms:modified>
</cp:coreProperties>
</file>